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9" r:id="rId3"/>
    <p:sldId id="345" r:id="rId4"/>
    <p:sldId id="384" r:id="rId5"/>
    <p:sldId id="408" r:id="rId6"/>
    <p:sldId id="409" r:id="rId7"/>
    <p:sldId id="386" r:id="rId8"/>
    <p:sldId id="360" r:id="rId9"/>
    <p:sldId id="364" r:id="rId10"/>
    <p:sldId id="387" r:id="rId11"/>
    <p:sldId id="365" r:id="rId12"/>
    <p:sldId id="372" r:id="rId13"/>
    <p:sldId id="353" r:id="rId14"/>
    <p:sldId id="390" r:id="rId15"/>
    <p:sldId id="382" r:id="rId16"/>
    <p:sldId id="355" r:id="rId17"/>
    <p:sldId id="356" r:id="rId18"/>
    <p:sldId id="357" r:id="rId19"/>
    <p:sldId id="378" r:id="rId20"/>
    <p:sldId id="383" r:id="rId21"/>
    <p:sldId id="381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1425" autoAdjust="0"/>
  </p:normalViewPr>
  <p:slideViewPr>
    <p:cSldViewPr snapToGrid="0">
      <p:cViewPr varScale="1">
        <p:scale>
          <a:sx n="93" d="100"/>
          <a:sy n="93" d="100"/>
        </p:scale>
        <p:origin x="1380" y="84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5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4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9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2018-11-8update</a:t>
            </a:r>
            <a:r>
              <a:rPr lang="zh-CN" altLang="en-US" baseline="0" dirty="0"/>
              <a:t>：为解决北美客户要求所有半球产品可吊装需求</a:t>
            </a:r>
            <a:endParaRPr lang="en-US" altLang="zh-CN" baseline="0" dirty="0"/>
          </a:p>
          <a:p>
            <a:r>
              <a:rPr lang="zh-CN" altLang="en-US" baseline="0" dirty="0"/>
              <a:t>新开模具：搭配新藏线盒使用</a:t>
            </a:r>
            <a:endParaRPr lang="en-US" altLang="zh-CN" baseline="0" dirty="0"/>
          </a:p>
          <a:p>
            <a:r>
              <a:rPr lang="en-US" altLang="zh-CN" baseline="0" dirty="0"/>
              <a:t>1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吊杆（带吸顶盘）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/>
              <a:t>；</a:t>
            </a:r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70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6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20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124.png"/><Relationship Id="rId12" Type="http://schemas.openxmlformats.org/officeDocument/2006/relationships/image" Target="../media/image58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54.png"/><Relationship Id="rId5" Type="http://schemas.openxmlformats.org/officeDocument/2006/relationships/image" Target="../media/image97.png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96.png"/><Relationship Id="rId9" Type="http://schemas.openxmlformats.org/officeDocument/2006/relationships/image" Target="../media/image126.jpe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97.png"/><Relationship Id="rId9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10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7.png"/><Relationship Id="rId5" Type="http://schemas.openxmlformats.org/officeDocument/2006/relationships/image" Target="../media/image97.png"/><Relationship Id="rId10" Type="http://schemas.openxmlformats.org/officeDocument/2006/relationships/image" Target="../media/image136.png"/><Relationship Id="rId4" Type="http://schemas.openxmlformats.org/officeDocument/2006/relationships/image" Target="../media/image96.png"/><Relationship Id="rId9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jpeg"/><Relationship Id="rId18" Type="http://schemas.openxmlformats.org/officeDocument/2006/relationships/image" Target="../media/image156.png"/><Relationship Id="rId3" Type="http://schemas.openxmlformats.org/officeDocument/2006/relationships/image" Target="../media/image141.jpe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jpe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jpe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jpeg"/><Relationship Id="rId5" Type="http://schemas.openxmlformats.org/officeDocument/2006/relationships/image" Target="../media/image143.png"/><Relationship Id="rId15" Type="http://schemas.openxmlformats.org/officeDocument/2006/relationships/image" Target="../media/image153.jpe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11" Type="http://schemas.openxmlformats.org/officeDocument/2006/relationships/image" Target="../media/image169.jpe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jpe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png"/><Relationship Id="rId3" Type="http://schemas.openxmlformats.org/officeDocument/2006/relationships/image" Target="../media/image176.jpe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jpe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8.png"/><Relationship Id="rId7" Type="http://schemas.openxmlformats.org/officeDocument/2006/relationships/image" Target="../media/image14.png"/><Relationship Id="rId12" Type="http://schemas.openxmlformats.org/officeDocument/2006/relationships/image" Target="../media/image19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5.png"/><Relationship Id="rId5" Type="http://schemas.openxmlformats.org/officeDocument/2006/relationships/image" Target="../media/image190.png"/><Relationship Id="rId10" Type="http://schemas.openxmlformats.org/officeDocument/2006/relationships/image" Target="../media/image194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3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7.png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21" Type="http://schemas.openxmlformats.org/officeDocument/2006/relationships/image" Target="../media/image61.jpe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41.png"/><Relationship Id="rId25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4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3.jpeg"/><Relationship Id="rId10" Type="http://schemas.openxmlformats.org/officeDocument/2006/relationships/image" Target="../media/image54.png"/><Relationship Id="rId19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19.png"/><Relationship Id="rId9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18" Type="http://schemas.openxmlformats.org/officeDocument/2006/relationships/image" Target="../media/image83.png"/><Relationship Id="rId3" Type="http://schemas.openxmlformats.org/officeDocument/2006/relationships/image" Target="../media/image71.jpeg"/><Relationship Id="rId21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5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21.pn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openxmlformats.org/officeDocument/2006/relationships/image" Target="../media/image78.png"/><Relationship Id="rId19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0.jpeg"/><Relationship Id="rId22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21" y="33846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39" y="28658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10768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059" y="31745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24303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1805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3941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10768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30643" y="10899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3968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0369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0403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1715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17244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28194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28413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254028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147112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2" y="1599024"/>
            <a:ext cx="992131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02178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908" y="11024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1024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7489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70907" y="35390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2519968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3870766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1018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523" y="10721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4601187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651945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76" y="600065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6225285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060" y="5552639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630283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5516489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201433" y="4215288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2508" y="4519112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5129114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4162694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4293846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4871299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5951768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963679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64910" y="4224714"/>
            <a:ext cx="12666" cy="2345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4219782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3870766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6574301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4227209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4583232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465" y="434317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390886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17244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9838" y="3103235"/>
            <a:ext cx="1856105" cy="890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4208" y="4128437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9838" y="6030808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0583" y="5074537"/>
            <a:ext cx="1696085" cy="77470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28267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0433" y="35553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790518" y="46376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5600192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6619950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0166" y="1787556"/>
            <a:ext cx="955959" cy="4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20625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96907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9"/>
          <a:srcRect l="6225" t="24946" r="35206" b="31715"/>
          <a:stretch>
            <a:fillRect/>
          </a:stretch>
        </p:blipFill>
        <p:spPr>
          <a:xfrm>
            <a:off x="2642704" y="253314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12401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4" name="Picture 2" descr="0235C4NY-F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801935" y="1740316"/>
            <a:ext cx="1083194" cy="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183259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22" cstate="print"/>
          <a:srcRect l="22502" t="11140" r="23969" b="19852"/>
          <a:stretch>
            <a:fillRect/>
          </a:stretch>
        </p:blipFill>
        <p:spPr>
          <a:xfrm>
            <a:off x="5694769" y="1390681"/>
            <a:ext cx="721360" cy="600710"/>
          </a:xfrm>
          <a:prstGeom prst="rect">
            <a:avLst/>
          </a:prstGeom>
          <a:noFill/>
        </p:spPr>
      </p:pic>
      <p:sp>
        <p:nvSpPr>
          <p:cNvPr id="77" name="TextBox 44"/>
          <p:cNvSpPr txBox="1"/>
          <p:nvPr/>
        </p:nvSpPr>
        <p:spPr>
          <a:xfrm>
            <a:off x="5440112" y="1952117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" y="1876868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333384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970468" y="2195156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62200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468" y="2195156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333621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454277" y="2283102"/>
            <a:ext cx="11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19175" fontAlgn="t" latinLnBrk="1">
              <a:defRPr/>
            </a:pP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zh-CN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347124" y="1647618"/>
            <a:ext cx="1295395" cy="4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272" y="354760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63650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69484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331705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584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25569" y="254063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118026" y="1918966"/>
            <a:ext cx="10343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429513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294" y="224528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330962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099760" y="224843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464615" y="3925255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2705" y="4122673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571807" y="5236922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31039" y="4487469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95" y="304576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891" y="1489383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6125407" y="491558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EASY/PRIME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IPC2124SS-ADF28(40)KM-F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/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/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sp>
        <p:nvSpPr>
          <p:cNvPr id="58" name="TextBox 49"/>
          <p:cNvSpPr txBox="1"/>
          <p:nvPr/>
        </p:nvSpPr>
        <p:spPr>
          <a:xfrm>
            <a:off x="743483" y="5625905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5071472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60" name="图片 59" descr="金属大酒杯- FR"/>
          <p:cNvPicPr>
            <a:picLocks noChangeAspect="1"/>
          </p:cNvPicPr>
          <p:nvPr/>
        </p:nvPicPr>
        <p:blipFill>
          <a:blip r:embed="rId15"/>
          <a:srcRect l="16018" t="22611" r="23392" b="23228"/>
          <a:stretch>
            <a:fillRect/>
          </a:stretch>
        </p:blipFill>
        <p:spPr>
          <a:xfrm>
            <a:off x="146464" y="5071471"/>
            <a:ext cx="1035482" cy="545804"/>
          </a:xfrm>
          <a:prstGeom prst="rect">
            <a:avLst/>
          </a:prstGeom>
        </p:spPr>
      </p:pic>
      <p:sp>
        <p:nvSpPr>
          <p:cNvPr id="61" name="TextBox 49"/>
          <p:cNvSpPr txBox="1"/>
          <p:nvPr/>
        </p:nvSpPr>
        <p:spPr>
          <a:xfrm>
            <a:off x="-136157" y="5640552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</a:p>
        </p:txBody>
      </p:sp>
      <p:pic>
        <p:nvPicPr>
          <p:cNvPr id="62" name="图片 61" descr="2020070801.3051"/>
          <p:cNvPicPr>
            <a:picLocks noChangeAspect="1"/>
          </p:cNvPicPr>
          <p:nvPr/>
        </p:nvPicPr>
        <p:blipFill>
          <a:blip r:embed="rId16"/>
          <a:srcRect l="27227" t="20493" r="24100" b="29956"/>
          <a:stretch>
            <a:fillRect/>
          </a:stretch>
        </p:blipFill>
        <p:spPr>
          <a:xfrm>
            <a:off x="1199161" y="4236078"/>
            <a:ext cx="1016621" cy="532340"/>
          </a:xfrm>
          <a:prstGeom prst="rect">
            <a:avLst/>
          </a:prstGeom>
        </p:spPr>
      </p:pic>
      <p:sp>
        <p:nvSpPr>
          <p:cNvPr id="63" name="TextBox 49"/>
          <p:cNvSpPr txBox="1"/>
          <p:nvPr/>
        </p:nvSpPr>
        <p:spPr>
          <a:xfrm>
            <a:off x="957212" y="475937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SB</a:t>
            </a:r>
          </a:p>
        </p:txBody>
      </p:sp>
      <p:pic>
        <p:nvPicPr>
          <p:cNvPr id="64" name="图片 63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/>
        </p:blipFill>
        <p:spPr bwMode="auto">
          <a:xfrm>
            <a:off x="138201" y="4268185"/>
            <a:ext cx="1041790" cy="51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矩形 64"/>
          <p:cNvSpPr/>
          <p:nvPr/>
        </p:nvSpPr>
        <p:spPr>
          <a:xfrm>
            <a:off x="200170" y="4791695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94708" y="5052523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" y="4140205"/>
            <a:ext cx="1954241" cy="109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585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2540" cy="3810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2140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3280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6648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951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004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619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3571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49891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48418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384324"/>
            <a:ext cx="197926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319916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88178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607425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551597" y="3604248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597" y="1705795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55184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170829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931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3126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1911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238212" y="4887977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70439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0574" y="292349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6916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2909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3195" y="4085590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46150" y="416378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45865" y="1323975"/>
            <a:ext cx="10160" cy="4102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2602" y="550033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57792" y="542523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7312" y="151005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410" y="95856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06" y="505809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479" y="145285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30507" y="381040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52578" y="282897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1442" y="426256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22" y="382987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52578" y="133558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50" y="392520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28279" y="4360503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909" y="3810400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794" y="116769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81926" y="158538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25812" y="284842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25869" y="62504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52634" y="415548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786" y="146989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52634" y="129877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9382" y="147055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34786" y="3887624"/>
            <a:ext cx="2423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09001" y="133773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23" y="50240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34223" y="119543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39206" y="282375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36641" y="238264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40213" y="92872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83771" y="254056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2274" y="232240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779" y="98765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82" y="290806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982" y="1013856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198" y="200437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002571" y="3166662"/>
            <a:ext cx="1976120" cy="14414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320300" y="4866149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64582" y="152879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269182" y="2876402"/>
            <a:ext cx="1937651" cy="255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039648" y="4170681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83382" y="542540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887309" y="346435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21535" y="413067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09532" y="482284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32529" y="95856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10438" y="151251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17752" y="4110446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0"/>
          <p:cNvSpPr txBox="1"/>
          <p:nvPr/>
        </p:nvSpPr>
        <p:spPr>
          <a:xfrm>
            <a:off x="274401" y="481902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5" name="图片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004378"/>
            <a:ext cx="810615" cy="517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EASY/PRIME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1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2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SB</a:t>
            </a: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6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19583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2775848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458475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508668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83313" y="3281082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574" y="2500181"/>
            <a:ext cx="1040765" cy="1099185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7825" y="4028282"/>
            <a:ext cx="1162344" cy="10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792" y="5480325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61258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69" y="589935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2420" y="3293680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7459197" y="5023888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71625" y="574512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505435" y="5132958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7304022" y="6203749"/>
            <a:ext cx="1913644" cy="1628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0258" y="1671178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IPC361XL/LE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9733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51304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8644" y="303410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099" y="2693960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935" y="1673811"/>
            <a:ext cx="0" cy="981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16935" y="2645689"/>
            <a:ext cx="4467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5419" y="215245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14694" y="1017207"/>
            <a:ext cx="688248" cy="628145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22445" y="421085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1672" y="77211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95646" y="2070911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3736" y="5119168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20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69396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890434" y="575197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88261" y="5515516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619688" y="6225335"/>
            <a:ext cx="1403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SS\SA\SB 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016248" y="1046566"/>
            <a:ext cx="681104" cy="621625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703648" y="167013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207803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206528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SE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series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1285</Words>
  <Application>Microsoft Office PowerPoint</Application>
  <PresentationFormat>Panorámica</PresentationFormat>
  <Paragraphs>458</Paragraphs>
  <Slides>22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Segoe UI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Usuario</cp:lastModifiedBy>
  <cp:revision>864</cp:revision>
  <dcterms:created xsi:type="dcterms:W3CDTF">2018-01-25T00:55:00Z</dcterms:created>
  <dcterms:modified xsi:type="dcterms:W3CDTF">2023-02-14T15:40:11Z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